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1" r:id="rId4"/>
    <p:sldId id="257" r:id="rId5"/>
    <p:sldId id="258" r:id="rId6"/>
    <p:sldId id="269" r:id="rId7"/>
    <p:sldId id="259" r:id="rId8"/>
    <p:sldId id="262" r:id="rId9"/>
    <p:sldId id="260" r:id="rId10"/>
    <p:sldId id="270" r:id="rId11"/>
    <p:sldId id="261" r:id="rId12"/>
    <p:sldId id="263" r:id="rId13"/>
    <p:sldId id="264" r:id="rId14"/>
    <p:sldId id="265" r:id="rId15"/>
    <p:sldId id="268" r:id="rId16"/>
    <p:sldId id="266" r:id="rId17"/>
    <p:sldId id="272" r:id="rId18"/>
    <p:sldId id="273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1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6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92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3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5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11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30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31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9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57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8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83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2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0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3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8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184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2377E-8CA2-431F-B969-40C9FFFCF333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9B064-E6E4-4C3B-819B-2534133A6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411" y="2256903"/>
            <a:ext cx="11471565" cy="1739347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BÀI GIẢNG ĐIỆN TỬ </a:t>
            </a:r>
            <a:br>
              <a:rPr lang="en-US" sz="5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Môn tự nhiên xã hội</a:t>
            </a:r>
            <a:br>
              <a:rPr lang="en-US" sz="5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1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lớp 1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7075" y="326570"/>
            <a:ext cx="7615645" cy="6792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9828"/>
              </a:avLst>
            </a:prstTxWarp>
            <a:spAutoFit/>
          </a:bodyPr>
          <a:lstStyle/>
          <a:p>
            <a:pPr algn="ctr"/>
            <a:r>
              <a:rPr lang="en-US" sz="6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 sách Kết nối tri thức với cuộc sống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712714" y="4399277"/>
            <a:ext cx="9889695" cy="18928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9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 4: An toàn khi sử dụng đồ dùng trong nhà</a:t>
            </a:r>
          </a:p>
          <a:p>
            <a:pPr algn="ctr"/>
            <a:r>
              <a:rPr lang="en-US" sz="39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( tiết 1)</a:t>
            </a:r>
            <a:endParaRPr lang="en-US" sz="3900" b="1" dirty="0"/>
          </a:p>
          <a:p>
            <a:pPr algn="ctr"/>
            <a:r>
              <a:rPr lang="en-US" sz="3900" b="1" cap="none" spc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982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4" t="73139" r="2259" b="3584"/>
          <a:stretch/>
        </p:blipFill>
        <p:spPr>
          <a:xfrm>
            <a:off x="0" y="0"/>
            <a:ext cx="1252024" cy="1252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1" y="1799259"/>
            <a:ext cx="3931512" cy="2781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18" y="556630"/>
            <a:ext cx="5392616" cy="63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7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854" y="268250"/>
            <a:ext cx="3501892" cy="3501892"/>
          </a:xfrm>
        </p:spPr>
      </p:pic>
      <p:grpSp>
        <p:nvGrpSpPr>
          <p:cNvPr id="5" name="Group 4"/>
          <p:cNvGrpSpPr/>
          <p:nvPr/>
        </p:nvGrpSpPr>
        <p:grpSpPr>
          <a:xfrm>
            <a:off x="3334043" y="4023361"/>
            <a:ext cx="6358597" cy="1041009"/>
            <a:chOff x="3080825" y="3348111"/>
            <a:chExt cx="6358597" cy="1041009"/>
          </a:xfrm>
        </p:grpSpPr>
        <p:sp>
          <p:nvSpPr>
            <p:cNvPr id="6" name="Rounded Rectangle 5"/>
            <p:cNvSpPr/>
            <p:nvPr/>
          </p:nvSpPr>
          <p:spPr>
            <a:xfrm>
              <a:off x="3080825" y="3348111"/>
              <a:ext cx="6358597" cy="1041009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40102" y="3395450"/>
              <a:ext cx="53632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 prst="angle"/>
              </a:sp3d>
            </a:bodyPr>
            <a:lstStyle/>
            <a:p>
              <a:pPr algn="ctr"/>
              <a:r>
                <a:rPr lang="en-US" sz="5400" b="1" dirty="0">
                  <a:ln/>
                  <a:solidFill>
                    <a:srgbClr val="0070C0"/>
                  </a:solidFill>
                  <a:effectLst/>
                </a:rPr>
                <a:t>THẢO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1294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4" t="73139" r="2259" b="3584"/>
          <a:stretch/>
        </p:blipFill>
        <p:spPr>
          <a:xfrm>
            <a:off x="0" y="0"/>
            <a:ext cx="1252024" cy="1252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05" y="925842"/>
            <a:ext cx="7504706" cy="53088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026627" y="1115065"/>
            <a:ext cx="958535" cy="990674"/>
            <a:chOff x="5389444" y="969292"/>
            <a:chExt cx="958535" cy="990674"/>
          </a:xfrm>
        </p:grpSpPr>
        <p:sp>
          <p:nvSpPr>
            <p:cNvPr id="9" name="Oval 8"/>
            <p:cNvSpPr/>
            <p:nvPr/>
          </p:nvSpPr>
          <p:spPr>
            <a:xfrm>
              <a:off x="5389444" y="969292"/>
              <a:ext cx="914400" cy="914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5923" y="1021247"/>
              <a:ext cx="91205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5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0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4" t="73139" r="2259" b="3584"/>
          <a:stretch/>
        </p:blipFill>
        <p:spPr>
          <a:xfrm>
            <a:off x="0" y="0"/>
            <a:ext cx="1252024" cy="1252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041" y="395266"/>
            <a:ext cx="5392616" cy="630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905" t="38908" r="22991" b="29229"/>
          <a:stretch/>
        </p:blipFill>
        <p:spPr>
          <a:xfrm>
            <a:off x="3944470" y="2061882"/>
            <a:ext cx="4697506" cy="23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99" t="28614" r="47838" b="24572"/>
          <a:stretch/>
        </p:blipFill>
        <p:spPr>
          <a:xfrm>
            <a:off x="430306" y="753036"/>
            <a:ext cx="6329082" cy="4482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15" t="31891" r="14999" b="24572"/>
          <a:stretch/>
        </p:blipFill>
        <p:spPr>
          <a:xfrm>
            <a:off x="6772130" y="2151529"/>
            <a:ext cx="5583605" cy="41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4_bangbo_urg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049" y="705597"/>
            <a:ext cx="8881902" cy="4995956"/>
          </a:xfrm>
        </p:spPr>
      </p:pic>
    </p:spTree>
    <p:extLst>
      <p:ext uri="{BB962C8B-B14F-4D97-AF65-F5344CB8AC3E}">
        <p14:creationId xmlns:p14="http://schemas.microsoft.com/office/powerpoint/2010/main" val="42154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999" t="28614" r="47838" b="24572"/>
          <a:stretch/>
        </p:blipFill>
        <p:spPr>
          <a:xfrm>
            <a:off x="-233082" y="-89647"/>
            <a:ext cx="6329082" cy="4482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2215" t="31891" r="14999" b="24572"/>
          <a:stretch/>
        </p:blipFill>
        <p:spPr>
          <a:xfrm>
            <a:off x="5994442" y="1917000"/>
            <a:ext cx="6414079" cy="47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2958" y="2868705"/>
            <a:ext cx="9443629" cy="26535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TRÂN TRỌNG CẢM ƠN </a:t>
            </a:r>
          </a:p>
          <a:p>
            <a:pPr algn="ctr"/>
            <a:r>
              <a:rPr lang="en-US" sz="6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QUÝ THẦY CÔ ĐÃ LẮNG NGHE!</a:t>
            </a:r>
            <a:endParaRPr lang="en-US" sz="66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49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3962" y="2734253"/>
            <a:ext cx="66053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</a:rPr>
              <a:t>ÔN BÀI – MỞ ĐẦU</a:t>
            </a:r>
            <a:endParaRPr lang="en-US" sz="6600" b="1" cap="none" spc="0" dirty="0">
              <a:ln w="12700" cmpd="sng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781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420931" y="3936472"/>
            <a:ext cx="6358597" cy="1041009"/>
            <a:chOff x="3080825" y="3348111"/>
            <a:chExt cx="6358597" cy="1041009"/>
          </a:xfrm>
        </p:grpSpPr>
        <p:sp>
          <p:nvSpPr>
            <p:cNvPr id="6" name="Rounded Rectangle 5"/>
            <p:cNvSpPr/>
            <p:nvPr/>
          </p:nvSpPr>
          <p:spPr>
            <a:xfrm>
              <a:off x="3080825" y="3348111"/>
              <a:ext cx="6358597" cy="1041009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147732" y="3465790"/>
              <a:ext cx="6224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Stop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5400" b="1" cap="none" spc="0" dirty="0">
                  <a:ln/>
                  <a:solidFill>
                    <a:srgbClr val="0070C0"/>
                  </a:solidFill>
                  <a:effectLst/>
                </a:rPr>
                <a:t>Khám phá cuộc sống quanh em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87" y="968189"/>
            <a:ext cx="3957711" cy="275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2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82370" y="1749901"/>
            <a:ext cx="5414683" cy="4661647"/>
            <a:chOff x="482370" y="1749901"/>
            <a:chExt cx="5414683" cy="4661647"/>
          </a:xfrm>
        </p:grpSpPr>
        <p:grpSp>
          <p:nvGrpSpPr>
            <p:cNvPr id="9" name="Group 8"/>
            <p:cNvGrpSpPr/>
            <p:nvPr/>
          </p:nvGrpSpPr>
          <p:grpSpPr>
            <a:xfrm>
              <a:off x="482370" y="1749901"/>
              <a:ext cx="5414683" cy="4661647"/>
              <a:chOff x="663388" y="1559859"/>
              <a:chExt cx="5414683" cy="466164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950259" y="1685365"/>
                <a:ext cx="5127812" cy="4536141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50259" y="1559859"/>
                <a:ext cx="5127812" cy="9502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63388" y="1719517"/>
                <a:ext cx="500230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 toàn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52536" y="1766124"/>
              <a:ext cx="958535" cy="990674"/>
              <a:chOff x="5389444" y="969292"/>
              <a:chExt cx="958535" cy="99067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389444" y="969292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435923" y="1021247"/>
                <a:ext cx="912056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5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√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6508378" y="1688856"/>
            <a:ext cx="5414683" cy="4799884"/>
            <a:chOff x="6508378" y="1688856"/>
            <a:chExt cx="5414683" cy="4799884"/>
          </a:xfrm>
        </p:grpSpPr>
        <p:grpSp>
          <p:nvGrpSpPr>
            <p:cNvPr id="10" name="Group 9"/>
            <p:cNvGrpSpPr/>
            <p:nvPr/>
          </p:nvGrpSpPr>
          <p:grpSpPr>
            <a:xfrm>
              <a:off x="6508378" y="1827093"/>
              <a:ext cx="5414683" cy="4661647"/>
              <a:chOff x="663388" y="1559859"/>
              <a:chExt cx="5414683" cy="466164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950259" y="1685365"/>
                <a:ext cx="5127812" cy="4536141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50259" y="1559859"/>
                <a:ext cx="5127812" cy="9502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3388" y="1719517"/>
                <a:ext cx="500230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Nguy hiểm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677311" y="1688856"/>
              <a:ext cx="1039562" cy="1088496"/>
              <a:chOff x="5389444" y="795196"/>
              <a:chExt cx="1039562" cy="108849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389444" y="969292"/>
                <a:ext cx="914400" cy="9144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16950" y="795196"/>
                <a:ext cx="912056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5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3333147" y="387457"/>
            <a:ext cx="6758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ĐỒ DÙNG TRONG NHÀ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584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61" y="2031178"/>
            <a:ext cx="7433840" cy="2666329"/>
          </a:xfrm>
        </p:spPr>
      </p:pic>
    </p:spTree>
    <p:extLst>
      <p:ext uri="{BB962C8B-B14F-4D97-AF65-F5344CB8AC3E}">
        <p14:creationId xmlns:p14="http://schemas.microsoft.com/office/powerpoint/2010/main" val="42886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744" r="1028"/>
          <a:stretch/>
        </p:blipFill>
        <p:spPr>
          <a:xfrm>
            <a:off x="2075982" y="655254"/>
            <a:ext cx="8305149" cy="57921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8" t="16561" r="9931" b="47553"/>
          <a:stretch/>
        </p:blipFill>
        <p:spPr>
          <a:xfrm>
            <a:off x="0" y="-286871"/>
            <a:ext cx="1523999" cy="2563091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4604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62238" r="7989" b="19506"/>
          <a:stretch/>
        </p:blipFill>
        <p:spPr>
          <a:xfrm>
            <a:off x="1171109" y="1690688"/>
            <a:ext cx="9849782" cy="40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J1450">
            <a:extLst>
              <a:ext uri="{FF2B5EF4-FFF2-40B4-BE49-F238E27FC236}">
                <a16:creationId xmlns:a16="http://schemas.microsoft.com/office/drawing/2014/main" id="{34532854-426E-4E17-A21D-921F75902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8162" y="800979"/>
            <a:ext cx="6858000" cy="5143500"/>
          </a:xfrm>
          <a:prstGeom prst="rect">
            <a:avLst/>
          </a:prstGeom>
          <a:noFill/>
        </p:spPr>
      </p:pic>
      <p:pic>
        <p:nvPicPr>
          <p:cNvPr id="5" name="Picture 3" descr="anh1">
            <a:extLst>
              <a:ext uri="{FF2B5EF4-FFF2-40B4-BE49-F238E27FC236}">
                <a16:creationId xmlns:a16="http://schemas.microsoft.com/office/drawing/2014/main" id="{B4255AF6-FDAE-440D-8D89-DEF9381B3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2632755"/>
            <a:ext cx="531495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9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69" y="2389766"/>
            <a:ext cx="5811061" cy="17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4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1042</TotalTime>
  <Words>74</Words>
  <Application>Microsoft Office PowerPoint</Application>
  <PresentationFormat>Màn hình rộng</PresentationFormat>
  <Paragraphs>16</Paragraphs>
  <Slides>18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Tahoma</vt:lpstr>
      <vt:lpstr>Wingdings</vt:lpstr>
      <vt:lpstr>Banded</vt:lpstr>
      <vt:lpstr>Office Theme</vt:lpstr>
      <vt:lpstr>BÀI GIẢNG ĐIỆN TỬ  Môn tự nhiên xã hội lớp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ĐIỆN TỬ  Môn tự nhiên xã hội lớp 1</dc:title>
  <dc:creator>PC</dc:creator>
  <cp:lastModifiedBy>KHANH DUONG DUNG</cp:lastModifiedBy>
  <cp:revision>22</cp:revision>
  <dcterms:created xsi:type="dcterms:W3CDTF">2020-08-19T14:51:48Z</dcterms:created>
  <dcterms:modified xsi:type="dcterms:W3CDTF">2020-08-20T09:23:24Z</dcterms:modified>
</cp:coreProperties>
</file>